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628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 snapToObjects="1">
      <p:cViewPr varScale="1">
        <p:scale>
          <a:sx n="90" d="100"/>
          <a:sy n="90" d="100"/>
        </p:scale>
        <p:origin x="23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9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8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0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5/25/21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5/25/21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06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2088BD-0829-3342-A898-728FB2AEE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68" y="1539977"/>
            <a:ext cx="8402264" cy="3778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808B0-788D-9142-BC9C-4DF6E3B6B6C8}"/>
              </a:ext>
            </a:extLst>
          </p:cNvPr>
          <p:cNvSpPr txBox="1"/>
          <p:nvPr/>
        </p:nvSpPr>
        <p:spPr>
          <a:xfrm>
            <a:off x="7808497" y="3767266"/>
            <a:ext cx="279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www.training2send.org</a:t>
            </a:r>
          </a:p>
        </p:txBody>
      </p:sp>
    </p:spTree>
    <p:extLst>
      <p:ext uri="{BB962C8B-B14F-4D97-AF65-F5344CB8AC3E}">
        <p14:creationId xmlns:p14="http://schemas.microsoft.com/office/powerpoint/2010/main" val="323177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5D3D4F2-93CB-114B-8543-1DB0F53E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8" y="457196"/>
            <a:ext cx="11281609" cy="5953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659D824-6EA9-DE4D-AA39-414147F90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446823"/>
            <a:ext cx="11281608" cy="5943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599" y="605736"/>
            <a:ext cx="1137425" cy="51143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5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6AA675-7255-7442-9CC5-6BE86A7A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88" y="446822"/>
            <a:ext cx="11281609" cy="59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F4B034A-48D3-734F-80EE-54CAED90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232" y="569723"/>
            <a:ext cx="1150193" cy="517180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69E7363-9AE6-7744-AB5E-373FC7EF1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97" y="457196"/>
            <a:ext cx="11252601" cy="594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24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</Words>
  <Application>Microsoft Macintosh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Garamond</vt:lpstr>
      <vt:lpstr>Gill Sans MT</vt:lpstr>
      <vt:lpstr>SavonVTI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</cp:revision>
  <dcterms:created xsi:type="dcterms:W3CDTF">2020-05-10T19:38:46Z</dcterms:created>
  <dcterms:modified xsi:type="dcterms:W3CDTF">2021-05-25T19:54:16Z</dcterms:modified>
</cp:coreProperties>
</file>