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92C28D5-69F6-CF47-87D7-DB898E01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2"/>
            <a:ext cx="11281608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5728883-17D3-2648-9CB8-4AB18432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42908"/>
            <a:ext cx="11252601" cy="5968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2020-05-10T19:38:46Z</dcterms:created>
  <dcterms:modified xsi:type="dcterms:W3CDTF">2021-05-25T19:59:17Z</dcterms:modified>
</cp:coreProperties>
</file>