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628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01"/>
  </p:normalViewPr>
  <p:slideViewPr>
    <p:cSldViewPr snapToGrid="0" snapToObjects="1">
      <p:cViewPr varScale="1">
        <p:scale>
          <a:sx n="90" d="100"/>
          <a:sy n="90" d="100"/>
        </p:scale>
        <p:origin x="23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5/25/21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9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9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8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8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0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0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8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5/25/21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606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7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22088BD-0829-3342-A898-728FB2AEE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868" y="1539977"/>
            <a:ext cx="8402264" cy="37780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B808B0-788D-9142-BC9C-4DF6E3B6B6C8}"/>
              </a:ext>
            </a:extLst>
          </p:cNvPr>
          <p:cNvSpPr txBox="1"/>
          <p:nvPr/>
        </p:nvSpPr>
        <p:spPr>
          <a:xfrm>
            <a:off x="7808497" y="3767266"/>
            <a:ext cx="279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www.training2send.org</a:t>
            </a:r>
          </a:p>
        </p:txBody>
      </p:sp>
    </p:spTree>
    <p:extLst>
      <p:ext uri="{BB962C8B-B14F-4D97-AF65-F5344CB8AC3E}">
        <p14:creationId xmlns:p14="http://schemas.microsoft.com/office/powerpoint/2010/main" val="323177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85D3D4F2-93CB-114B-8543-1DB0F53ED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8" y="457196"/>
            <a:ext cx="11281609" cy="5953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5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659D824-6EA9-DE4D-AA39-414147F90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9" y="446823"/>
            <a:ext cx="11281608" cy="5943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599" y="605736"/>
            <a:ext cx="1137425" cy="51143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65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483D20A6-9372-0849-8EF7-DFD9038E6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97" y="457196"/>
            <a:ext cx="11252601" cy="5943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6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8C27BD8-E87B-C14C-9394-43304BC51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8" y="446822"/>
            <a:ext cx="11281609" cy="59643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24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</Words>
  <Application>Microsoft Macintosh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Century Gothic</vt:lpstr>
      <vt:lpstr>Garamond</vt:lpstr>
      <vt:lpstr>Gill Sans MT</vt:lpstr>
      <vt:lpstr>SavonVTI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22</cp:revision>
  <dcterms:created xsi:type="dcterms:W3CDTF">2020-05-10T19:38:46Z</dcterms:created>
  <dcterms:modified xsi:type="dcterms:W3CDTF">2021-05-25T20:04:00Z</dcterms:modified>
</cp:coreProperties>
</file>