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BBF8502-3067-FB4F-B8BF-CD41677F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57197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A72C92-9D3B-A24D-B298-3BE0612C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  <p:pic>
        <p:nvPicPr>
          <p:cNvPr id="3" name="Picture 2" descr="Chart, bubble chart&#10;&#10;Description automatically generated with medium confidence">
            <a:extLst>
              <a:ext uri="{FF2B5EF4-FFF2-40B4-BE49-F238E27FC236}">
                <a16:creationId xmlns:a16="http://schemas.microsoft.com/office/drawing/2014/main" id="{2B14736E-A016-3F41-B9DA-9F409A4D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E050-D763-784A-82E7-D16BB9C6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hematic&#10;&#10;Description automatically generated with low confidence">
            <a:extLst>
              <a:ext uri="{FF2B5EF4-FFF2-40B4-BE49-F238E27FC236}">
                <a16:creationId xmlns:a16="http://schemas.microsoft.com/office/drawing/2014/main" id="{06BB6694-3113-1749-B8C0-3B513255A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72288"/>
          </a:xfrm>
        </p:spPr>
      </p:pic>
    </p:spTree>
    <p:extLst>
      <p:ext uri="{BB962C8B-B14F-4D97-AF65-F5344CB8AC3E}">
        <p14:creationId xmlns:p14="http://schemas.microsoft.com/office/powerpoint/2010/main" val="117658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2020-05-10T19:38:46Z</dcterms:created>
  <dcterms:modified xsi:type="dcterms:W3CDTF">2021-05-25T19:40:00Z</dcterms:modified>
</cp:coreProperties>
</file>