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628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 snapToObjects="1">
      <p:cViewPr varScale="1">
        <p:scale>
          <a:sx n="90" d="100"/>
          <a:sy n="90" d="100"/>
        </p:scale>
        <p:origin x="2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5/25/21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0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2088BD-0829-3342-A898-728FB2AE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68" y="1539977"/>
            <a:ext cx="8402264" cy="3778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B808B0-788D-9142-BC9C-4DF6E3B6B6C8}"/>
              </a:ext>
            </a:extLst>
          </p:cNvPr>
          <p:cNvSpPr txBox="1"/>
          <p:nvPr/>
        </p:nvSpPr>
        <p:spPr>
          <a:xfrm>
            <a:off x="7808497" y="3767266"/>
            <a:ext cx="2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www.training2send.org</a:t>
            </a:r>
          </a:p>
        </p:txBody>
      </p:sp>
    </p:spTree>
    <p:extLst>
      <p:ext uri="{BB962C8B-B14F-4D97-AF65-F5344CB8AC3E}">
        <p14:creationId xmlns:p14="http://schemas.microsoft.com/office/powerpoint/2010/main" val="32317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7F5376F-5E44-224E-AE09-9FB79E656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39" y="457197"/>
            <a:ext cx="11255660" cy="5943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599" y="605736"/>
            <a:ext cx="1137425" cy="51143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5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5E07A57-52B8-4245-BC03-B51049FC6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457196"/>
            <a:ext cx="11281609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800FD73-E291-C344-A615-18382C21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457196"/>
            <a:ext cx="11281609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77A9F4C-9C36-F043-85D3-4A95F1365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46823"/>
            <a:ext cx="11281608" cy="5943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4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Garamond</vt:lpstr>
      <vt:lpstr>Gill Sans MT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dcterms:created xsi:type="dcterms:W3CDTF">2020-05-10T19:38:46Z</dcterms:created>
  <dcterms:modified xsi:type="dcterms:W3CDTF">2021-05-25T10:38:28Z</dcterms:modified>
</cp:coreProperties>
</file>