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2A12D65-077E-6440-9ECB-2C0E455D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46823"/>
            <a:ext cx="11281609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F8166567-FF62-C040-8AAB-A2071271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6"/>
            <a:ext cx="11252601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22A549D-0E6A-6C44-8793-F31121F1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7"/>
            <a:ext cx="11252601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3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25</cp:revision>
  <dcterms:created xsi:type="dcterms:W3CDTF">2020-05-10T19:38:46Z</dcterms:created>
  <dcterms:modified xsi:type="dcterms:W3CDTF">2021-05-25T20:08:58Z</dcterms:modified>
</cp:coreProperties>
</file>