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4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7/23/21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16EE0D2-0E6C-F04F-9CAF-48EDD414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41608"/>
            <a:ext cx="11281609" cy="5969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C1D9054-4E32-DB4E-A145-753E39A6D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6"/>
            <a:ext cx="11252601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5117A0-D33C-1943-9286-F704ECE3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6"/>
            <a:ext cx="11252601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6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2020-05-10T19:38:46Z</dcterms:created>
  <dcterms:modified xsi:type="dcterms:W3CDTF">2021-07-23T16:20:31Z</dcterms:modified>
</cp:coreProperties>
</file>