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A66440B-8AC7-AF45-9AA4-73158259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46823"/>
            <a:ext cx="11281609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, text, email&#10;&#10;Description automatically generated">
            <a:extLst>
              <a:ext uri="{FF2B5EF4-FFF2-40B4-BE49-F238E27FC236}">
                <a16:creationId xmlns:a16="http://schemas.microsoft.com/office/drawing/2014/main" id="{E6A2D4DA-38B9-6347-93A1-7BF1423B8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46822"/>
            <a:ext cx="11281609" cy="594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D957AB8-E8DF-2049-8074-11855B83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57196"/>
            <a:ext cx="11281608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2020-05-10T19:38:46Z</dcterms:created>
  <dcterms:modified xsi:type="dcterms:W3CDTF">2021-05-25T10:59:20Z</dcterms:modified>
</cp:coreProperties>
</file>