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6FC9993-3174-A743-A531-8C00E978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46822"/>
            <a:ext cx="11252601" cy="594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4A37C09-1AEA-5A48-BECE-B337DCFD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6"/>
            <a:ext cx="11252601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2020-05-10T19:38:46Z</dcterms:created>
  <dcterms:modified xsi:type="dcterms:W3CDTF">2021-05-25T20:05:17Z</dcterms:modified>
</cp:coreProperties>
</file>